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67" r:id="rId4"/>
    <p:sldId id="258" r:id="rId5"/>
    <p:sldId id="268" r:id="rId6"/>
    <p:sldId id="269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91" autoAdjust="0"/>
  </p:normalViewPr>
  <p:slideViewPr>
    <p:cSldViewPr>
      <p:cViewPr varScale="1">
        <p:scale>
          <a:sx n="134" d="100"/>
          <a:sy n="134" d="100"/>
        </p:scale>
        <p:origin x="2476" y="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CD42C-B315-4310-BA5E-8C2829598020}" type="datetimeFigureOut">
              <a:rPr lang="en-CA" smtClean="0"/>
              <a:pPr/>
              <a:t>2023-05-16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07189-06AC-43B0-8061-D2D22DA6911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38E13-583A-4436-B599-487A600816B1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E57C1-07C7-4D31-B08E-BE04B442E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251"/>
            <a:ext cx="9107488" cy="1484784"/>
          </a:xfrm>
        </p:spPr>
        <p:txBody>
          <a:bodyPr>
            <a:normAutofit/>
          </a:bodyPr>
          <a:lstStyle/>
          <a:p>
            <a:r>
              <a:rPr lang="en-CA" sz="9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Empty Nest</a:t>
            </a:r>
            <a:endParaRPr lang="en-US" sz="9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pic>
        <p:nvPicPr>
          <p:cNvPr id="1027" name="Picture 3" descr="C:\Users\Dwane Parsons\AppData\Local\Microsoft\Windows\INetCache\IE\DYNEJRH7\birds-nest-311691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780928"/>
            <a:ext cx="3505682" cy="2304256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-36512" y="1136458"/>
            <a:ext cx="91440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9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oper Black" pitchFamily="18" charset="0"/>
                <a:ea typeface="+mj-ea"/>
                <a:cs typeface="+mj-cs"/>
              </a:rPr>
              <a:t>Full Life</a:t>
            </a:r>
            <a:endParaRPr kumimoji="0" lang="en-US" sz="9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oper Black" pitchFamily="18" charset="0"/>
              <a:ea typeface="+mj-ea"/>
              <a:cs typeface="+mj-cs"/>
            </a:endParaRPr>
          </a:p>
        </p:txBody>
      </p:sp>
      <p:sp>
        <p:nvSpPr>
          <p:cNvPr id="11" name="Heart 10"/>
          <p:cNvSpPr/>
          <p:nvPr/>
        </p:nvSpPr>
        <p:spPr>
          <a:xfrm>
            <a:off x="4932040" y="2924944"/>
            <a:ext cx="2448272" cy="1872208"/>
          </a:xfrm>
          <a:prstGeom prst="heart">
            <a:avLst/>
          </a:prstGeom>
          <a:solidFill>
            <a:srgbClr val="FF99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474895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Part 4:</a:t>
            </a:r>
            <a:endParaRPr lang="en-CA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  <a:p>
            <a:pPr algn="ctr"/>
            <a: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MOSES: The Flawed Friend Of God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125760"/>
            <a:ext cx="6264696" cy="1143000"/>
          </a:xfrm>
        </p:spPr>
        <p:txBody>
          <a:bodyPr>
            <a:noAutofit/>
          </a:bodyPr>
          <a:lstStyle/>
          <a:p>
            <a:r>
              <a:rPr lang="en-C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The Story Of Moses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pic>
        <p:nvPicPr>
          <p:cNvPr id="1027" name="Picture 3" descr="C:\Users\Dwane Parsons\AppData\Local\Microsoft\Windows\INetCache\IE\DYNEJRH7\birds-nest-311691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1475656" cy="1041944"/>
          </a:xfrm>
          <a:prstGeom prst="rect">
            <a:avLst/>
          </a:prstGeom>
          <a:noFill/>
        </p:spPr>
      </p:pic>
      <p:sp>
        <p:nvSpPr>
          <p:cNvPr id="11" name="Heart 10"/>
          <p:cNvSpPr/>
          <p:nvPr/>
        </p:nvSpPr>
        <p:spPr>
          <a:xfrm>
            <a:off x="1403648" y="116632"/>
            <a:ext cx="1224136" cy="1035496"/>
          </a:xfrm>
          <a:prstGeom prst="heart">
            <a:avLst/>
          </a:prstGeom>
          <a:solidFill>
            <a:srgbClr val="FF99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Moses-Ten-Commandments-Movi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1628800"/>
            <a:ext cx="8640960" cy="432048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6" descr="mosesandburningbu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340768"/>
            <a:ext cx="8496944" cy="49452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125760"/>
            <a:ext cx="5904656" cy="1143000"/>
          </a:xfrm>
        </p:spPr>
        <p:txBody>
          <a:bodyPr>
            <a:noAutofit/>
          </a:bodyPr>
          <a:lstStyle/>
          <a:p>
            <a:r>
              <a:rPr lang="en-CA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Moses’ Mission...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4077072"/>
            <a:ext cx="8496944" cy="22322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CA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Moses’ most important mission began in his Second Half of life...</a:t>
            </a:r>
          </a:p>
        </p:txBody>
      </p:sp>
      <p:pic>
        <p:nvPicPr>
          <p:cNvPr id="1027" name="Picture 3" descr="C:\Users\Dwane Parsons\AppData\Local\Microsoft\Windows\INetCache\IE\DYNEJRH7\birds-nest-311691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6632"/>
            <a:ext cx="1475656" cy="1041944"/>
          </a:xfrm>
          <a:prstGeom prst="rect">
            <a:avLst/>
          </a:prstGeom>
          <a:noFill/>
        </p:spPr>
      </p:pic>
      <p:sp>
        <p:nvSpPr>
          <p:cNvPr id="11" name="Heart 10"/>
          <p:cNvSpPr/>
          <p:nvPr/>
        </p:nvSpPr>
        <p:spPr>
          <a:xfrm>
            <a:off x="1403648" y="116632"/>
            <a:ext cx="1224136" cy="1035496"/>
          </a:xfrm>
          <a:prstGeom prst="heart">
            <a:avLst/>
          </a:prstGeom>
          <a:solidFill>
            <a:srgbClr val="FF99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758" y="255751"/>
            <a:ext cx="6444208" cy="1143000"/>
          </a:xfrm>
        </p:spPr>
        <p:txBody>
          <a:bodyPr>
            <a:noAutofit/>
          </a:bodyPr>
          <a:lstStyle/>
          <a:p>
            <a:r>
              <a:rPr lang="en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Moses: </a:t>
            </a:r>
            <a:br>
              <a:rPr lang="en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en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Flawed Friend of God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06" y="1645374"/>
            <a:ext cx="5904656" cy="23258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-Temper</a:t>
            </a:r>
          </a:p>
          <a:p>
            <a:pPr marL="0" indent="0">
              <a:buNone/>
            </a:pPr>
            <a:r>
              <a:rPr lang="en-CA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-Reluctance</a:t>
            </a:r>
          </a:p>
          <a:p>
            <a:pPr marL="0" indent="0">
              <a:buNone/>
            </a:pPr>
            <a:r>
              <a:rPr lang="en-CA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-Complained</a:t>
            </a:r>
          </a:p>
          <a:p>
            <a:pPr marL="0" indent="0">
              <a:buNone/>
            </a:pPr>
            <a:r>
              <a:rPr lang="en-CA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-Lack of confidence/shy.</a:t>
            </a:r>
          </a:p>
        </p:txBody>
      </p:sp>
      <p:pic>
        <p:nvPicPr>
          <p:cNvPr id="1027" name="Picture 3" descr="C:\Users\Dwane Parsons\AppData\Local\Microsoft\Windows\INetCache\IE\DYNEJRH7\birds-nest-311691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1475656" cy="1041944"/>
          </a:xfrm>
          <a:prstGeom prst="rect">
            <a:avLst/>
          </a:prstGeom>
          <a:noFill/>
        </p:spPr>
      </p:pic>
      <p:sp>
        <p:nvSpPr>
          <p:cNvPr id="11" name="Heart 10"/>
          <p:cNvSpPr/>
          <p:nvPr/>
        </p:nvSpPr>
        <p:spPr>
          <a:xfrm>
            <a:off x="1403648" y="116632"/>
            <a:ext cx="1224136" cy="1035496"/>
          </a:xfrm>
          <a:prstGeom prst="heart">
            <a:avLst/>
          </a:prstGeom>
          <a:solidFill>
            <a:srgbClr val="FF99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E64410-7809-4A3F-859A-5D6C302ECF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606002"/>
            <a:ext cx="2608403" cy="23652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782842-8EF1-4051-8D1F-781180ED32BB}"/>
              </a:ext>
            </a:extLst>
          </p:cNvPr>
          <p:cNvSpPr txBox="1"/>
          <p:nvPr/>
        </p:nvSpPr>
        <p:spPr>
          <a:xfrm>
            <a:off x="0" y="458112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God uses </a:t>
            </a:r>
            <a:r>
              <a:rPr lang="en-CA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time</a:t>
            </a:r>
            <a: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and </a:t>
            </a:r>
            <a:r>
              <a:rPr lang="en-CA" sz="36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pain</a:t>
            </a:r>
            <a: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to mature us. </a:t>
            </a:r>
          </a:p>
          <a:p>
            <a:pPr algn="ctr"/>
            <a: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That's why he often has important work for us in our second half of life.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oses Pray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248855"/>
            <a:ext cx="9144000" cy="56341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9794" y="123299"/>
            <a:ext cx="6274205" cy="1041944"/>
          </a:xfrm>
        </p:spPr>
        <p:txBody>
          <a:bodyPr>
            <a:noAutofit/>
          </a:bodyPr>
          <a:lstStyle/>
          <a:p>
            <a: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Moses:</a:t>
            </a:r>
            <a:b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God’s Servant and Friend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2304256"/>
          </a:xfrm>
        </p:spPr>
        <p:txBody>
          <a:bodyPr>
            <a:noAutofit/>
          </a:bodyPr>
          <a:lstStyle/>
          <a:p>
            <a:r>
              <a:rPr lang="en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Moses Remained Teachable.</a:t>
            </a:r>
          </a:p>
          <a:p>
            <a:r>
              <a:rPr lang="en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Moses Stuck With God Through His Stages Of Life.</a:t>
            </a:r>
          </a:p>
          <a:p>
            <a:r>
              <a:rPr lang="en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Moses Was A Disciple Maker.</a:t>
            </a:r>
          </a:p>
        </p:txBody>
      </p:sp>
      <p:pic>
        <p:nvPicPr>
          <p:cNvPr id="1027" name="Picture 3" descr="C:\Users\Dwane Parsons\AppData\Local\Microsoft\Windows\INetCache\IE\DYNEJRH7\birds-nest-311691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6632"/>
            <a:ext cx="1475656" cy="1041944"/>
          </a:xfrm>
          <a:prstGeom prst="rect">
            <a:avLst/>
          </a:prstGeom>
          <a:noFill/>
        </p:spPr>
      </p:pic>
      <p:sp>
        <p:nvSpPr>
          <p:cNvPr id="11" name="Heart 10"/>
          <p:cNvSpPr/>
          <p:nvPr/>
        </p:nvSpPr>
        <p:spPr>
          <a:xfrm>
            <a:off x="1403648" y="116632"/>
            <a:ext cx="1224136" cy="1035496"/>
          </a:xfrm>
          <a:prstGeom prst="heart">
            <a:avLst/>
          </a:prstGeom>
          <a:solidFill>
            <a:srgbClr val="FF99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oses _views_promised_la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1340768"/>
            <a:ext cx="5517232" cy="5517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125760"/>
            <a:ext cx="5904656" cy="1143000"/>
          </a:xfrm>
        </p:spPr>
        <p:txBody>
          <a:bodyPr>
            <a:noAutofit/>
          </a:bodyPr>
          <a:lstStyle/>
          <a:p>
            <a: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Moses:</a:t>
            </a:r>
            <a:b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en-CA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Flawed Friend Of God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79712" y="1340768"/>
            <a:ext cx="5544616" cy="5400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Your Most Important Season Is Still Before You.</a:t>
            </a:r>
            <a:endParaRPr lang="en-C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pic>
        <p:nvPicPr>
          <p:cNvPr id="1027" name="Picture 3" descr="C:\Users\Dwane Parsons\AppData\Local\Microsoft\Windows\INetCache\IE\DYNEJRH7\birds-nest-311691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6632"/>
            <a:ext cx="1475656" cy="1041944"/>
          </a:xfrm>
          <a:prstGeom prst="rect">
            <a:avLst/>
          </a:prstGeom>
          <a:noFill/>
        </p:spPr>
      </p:pic>
      <p:sp>
        <p:nvSpPr>
          <p:cNvPr id="11" name="Heart 10"/>
          <p:cNvSpPr/>
          <p:nvPr/>
        </p:nvSpPr>
        <p:spPr>
          <a:xfrm>
            <a:off x="1403648" y="116632"/>
            <a:ext cx="1224136" cy="1035496"/>
          </a:xfrm>
          <a:prstGeom prst="heart">
            <a:avLst/>
          </a:prstGeom>
          <a:solidFill>
            <a:srgbClr val="FF99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123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Cooper Black</vt:lpstr>
      <vt:lpstr>Office Theme</vt:lpstr>
      <vt:lpstr>Empty Nest</vt:lpstr>
      <vt:lpstr>The Story Of Moses</vt:lpstr>
      <vt:lpstr>Moses’ Mission...</vt:lpstr>
      <vt:lpstr>Moses:  Flawed Friend of God</vt:lpstr>
      <vt:lpstr>Moses: God’s Servant and Friend</vt:lpstr>
      <vt:lpstr>Moses: Flawed Friend Of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Empty Nest</dc:title>
  <dc:creator>Dwane Parsons</dc:creator>
  <cp:lastModifiedBy>GraceAdmin</cp:lastModifiedBy>
  <cp:revision>15</cp:revision>
  <dcterms:created xsi:type="dcterms:W3CDTF">2017-05-12T17:40:06Z</dcterms:created>
  <dcterms:modified xsi:type="dcterms:W3CDTF">2023-05-16T15:27:33Z</dcterms:modified>
</cp:coreProperties>
</file>