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67" r:id="rId5"/>
    <p:sldId id="268" r:id="rId6"/>
    <p:sldId id="259" r:id="rId7"/>
    <p:sldId id="265" r:id="rId8"/>
    <p:sldId id="266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5c85e11628f69ab0" providerId="LiveId" clId="{823444D2-4FA7-4AFE-AB09-503DFCA12E5F}"/>
    <pc:docChg chg="undo custSel addSld delSld modSld sldOrd">
      <pc:chgData name="" userId="5c85e11628f69ab0" providerId="LiveId" clId="{823444D2-4FA7-4AFE-AB09-503DFCA12E5F}" dt="2023-04-24T16:58:43.146" v="507" actId="404"/>
      <pc:docMkLst>
        <pc:docMk/>
      </pc:docMkLst>
      <pc:sldChg chg="modSp">
        <pc:chgData name="" userId="5c85e11628f69ab0" providerId="LiveId" clId="{823444D2-4FA7-4AFE-AB09-503DFCA12E5F}" dt="2023-04-24T16:58:43.146" v="507" actId="404"/>
        <pc:sldMkLst>
          <pc:docMk/>
          <pc:sldMk cId="0" sldId="256"/>
        </pc:sldMkLst>
        <pc:spChg chg="mod">
          <ac:chgData name="" userId="5c85e11628f69ab0" providerId="LiveId" clId="{823444D2-4FA7-4AFE-AB09-503DFCA12E5F}" dt="2023-04-24T16:36:40.667" v="27" actId="10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" userId="5c85e11628f69ab0" providerId="LiveId" clId="{823444D2-4FA7-4AFE-AB09-503DFCA12E5F}" dt="2023-04-24T16:35:58.622" v="0"/>
          <ac:spMkLst>
            <pc:docMk/>
            <pc:sldMk cId="0" sldId="256"/>
            <ac:spMk id="7" creationId="{00000000-0000-0000-0000-000000000000}"/>
          </ac:spMkLst>
        </pc:spChg>
        <pc:spChg chg="mod">
          <ac:chgData name="" userId="5c85e11628f69ab0" providerId="LiveId" clId="{823444D2-4FA7-4AFE-AB09-503DFCA12E5F}" dt="2023-04-24T16:36:40.667" v="27" actId="103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" userId="5c85e11628f69ab0" providerId="LiveId" clId="{823444D2-4FA7-4AFE-AB09-503DFCA12E5F}" dt="2023-04-24T16:58:43.146" v="507" actId="404"/>
          <ac:spMkLst>
            <pc:docMk/>
            <pc:sldMk cId="0" sldId="256"/>
            <ac:spMk id="12" creationId="{00000000-0000-0000-0000-000000000000}"/>
          </ac:spMkLst>
        </pc:spChg>
        <pc:picChg chg="mod">
          <ac:chgData name="" userId="5c85e11628f69ab0" providerId="LiveId" clId="{823444D2-4FA7-4AFE-AB09-503DFCA12E5F}" dt="2023-04-24T16:36:40.667" v="27" actId="1036"/>
          <ac:picMkLst>
            <pc:docMk/>
            <pc:sldMk cId="0" sldId="256"/>
            <ac:picMk id="1027" creationId="{00000000-0000-0000-0000-000000000000}"/>
          </ac:picMkLst>
        </pc:picChg>
      </pc:sldChg>
      <pc:sldChg chg="modSp">
        <pc:chgData name="" userId="5c85e11628f69ab0" providerId="LiveId" clId="{823444D2-4FA7-4AFE-AB09-503DFCA12E5F}" dt="2023-04-24T16:50:50.445" v="355" actId="2711"/>
        <pc:sldMkLst>
          <pc:docMk/>
          <pc:sldMk cId="0" sldId="257"/>
        </pc:sldMkLst>
        <pc:spChg chg="mod">
          <ac:chgData name="" userId="5c85e11628f69ab0" providerId="LiveId" clId="{823444D2-4FA7-4AFE-AB09-503DFCA12E5F}" dt="2023-04-24T16:50:50.445" v="355" actId="2711"/>
          <ac:spMkLst>
            <pc:docMk/>
            <pc:sldMk cId="0" sldId="257"/>
            <ac:spMk id="6" creationId="{00000000-0000-0000-0000-000000000000}"/>
          </ac:spMkLst>
        </pc:spChg>
        <pc:picChg chg="mod">
          <ac:chgData name="" userId="5c85e11628f69ab0" providerId="LiveId" clId="{823444D2-4FA7-4AFE-AB09-503DFCA12E5F}" dt="2023-04-24T16:39:44.438" v="77" actId="14100"/>
          <ac:picMkLst>
            <pc:docMk/>
            <pc:sldMk cId="0" sldId="257"/>
            <ac:picMk id="7" creationId="{00000000-0000-0000-0000-000000000000}"/>
          </ac:picMkLst>
        </pc:picChg>
      </pc:sldChg>
      <pc:sldChg chg="addSp modSp">
        <pc:chgData name="" userId="5c85e11628f69ab0" providerId="LiveId" clId="{823444D2-4FA7-4AFE-AB09-503DFCA12E5F}" dt="2023-04-24T16:50:58.857" v="356" actId="2711"/>
        <pc:sldMkLst>
          <pc:docMk/>
          <pc:sldMk cId="0" sldId="258"/>
        </pc:sldMkLst>
        <pc:spChg chg="mod">
          <ac:chgData name="" userId="5c85e11628f69ab0" providerId="LiveId" clId="{823444D2-4FA7-4AFE-AB09-503DFCA12E5F}" dt="2023-04-24T16:43:05.674" v="103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" userId="5c85e11628f69ab0" providerId="LiveId" clId="{823444D2-4FA7-4AFE-AB09-503DFCA12E5F}" dt="2023-04-24T16:50:58.857" v="356" actId="2711"/>
          <ac:spMkLst>
            <pc:docMk/>
            <pc:sldMk cId="0" sldId="258"/>
            <ac:spMk id="6" creationId="{00000000-0000-0000-0000-000000000000}"/>
          </ac:spMkLst>
        </pc:spChg>
        <pc:picChg chg="add mod ord">
          <ac:chgData name="" userId="5c85e11628f69ab0" providerId="LiveId" clId="{823444D2-4FA7-4AFE-AB09-503DFCA12E5F}" dt="2023-04-24T16:43:24.296" v="105" actId="14100"/>
          <ac:picMkLst>
            <pc:docMk/>
            <pc:sldMk cId="0" sldId="258"/>
            <ac:picMk id="4" creationId="{3264E3DE-5F94-4CB4-A591-37DD9110657E}"/>
          </ac:picMkLst>
        </pc:picChg>
      </pc:sldChg>
      <pc:sldChg chg="modSp">
        <pc:chgData name="" userId="5c85e11628f69ab0" providerId="LiveId" clId="{823444D2-4FA7-4AFE-AB09-503DFCA12E5F}" dt="2023-04-24T16:52:42.650" v="374" actId="403"/>
        <pc:sldMkLst>
          <pc:docMk/>
          <pc:sldMk cId="0" sldId="259"/>
        </pc:sldMkLst>
        <pc:spChg chg="mod">
          <ac:chgData name="" userId="5c85e11628f69ab0" providerId="LiveId" clId="{823444D2-4FA7-4AFE-AB09-503DFCA12E5F}" dt="2023-04-24T16:47:44.023" v="312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" userId="5c85e11628f69ab0" providerId="LiveId" clId="{823444D2-4FA7-4AFE-AB09-503DFCA12E5F}" dt="2023-04-24T16:52:42.650" v="374" actId="403"/>
          <ac:spMkLst>
            <pc:docMk/>
            <pc:sldMk cId="0" sldId="259"/>
            <ac:spMk id="6" creationId="{00000000-0000-0000-0000-000000000000}"/>
          </ac:spMkLst>
        </pc:spChg>
      </pc:sldChg>
      <pc:sldChg chg="del">
        <pc:chgData name="" userId="5c85e11628f69ab0" providerId="LiveId" clId="{823444D2-4FA7-4AFE-AB09-503DFCA12E5F}" dt="2023-04-24T16:52:51.892" v="375" actId="2696"/>
        <pc:sldMkLst>
          <pc:docMk/>
          <pc:sldMk cId="0" sldId="260"/>
        </pc:sldMkLst>
      </pc:sldChg>
      <pc:sldChg chg="del">
        <pc:chgData name="" userId="5c85e11628f69ab0" providerId="LiveId" clId="{823444D2-4FA7-4AFE-AB09-503DFCA12E5F}" dt="2023-04-24T16:52:55.160" v="376" actId="2696"/>
        <pc:sldMkLst>
          <pc:docMk/>
          <pc:sldMk cId="0" sldId="264"/>
        </pc:sldMkLst>
      </pc:sldChg>
      <pc:sldChg chg="modSp">
        <pc:chgData name="" userId="5c85e11628f69ab0" providerId="LiveId" clId="{823444D2-4FA7-4AFE-AB09-503DFCA12E5F}" dt="2023-04-24T16:56:51.266" v="410" actId="14100"/>
        <pc:sldMkLst>
          <pc:docMk/>
          <pc:sldMk cId="0" sldId="265"/>
        </pc:sldMkLst>
        <pc:spChg chg="mod">
          <ac:chgData name="" userId="5c85e11628f69ab0" providerId="LiveId" clId="{823444D2-4FA7-4AFE-AB09-503DFCA12E5F}" dt="2023-04-24T16:53:12.128" v="395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" userId="5c85e11628f69ab0" providerId="LiveId" clId="{823444D2-4FA7-4AFE-AB09-503DFCA12E5F}" dt="2023-04-24T16:56:51.266" v="410" actId="14100"/>
          <ac:spMkLst>
            <pc:docMk/>
            <pc:sldMk cId="0" sldId="265"/>
            <ac:spMk id="6" creationId="{00000000-0000-0000-0000-000000000000}"/>
          </ac:spMkLst>
        </pc:spChg>
      </pc:sldChg>
      <pc:sldChg chg="modSp">
        <pc:chgData name="" userId="5c85e11628f69ab0" providerId="LiveId" clId="{823444D2-4FA7-4AFE-AB09-503DFCA12E5F}" dt="2023-04-24T16:58:01.950" v="499" actId="14100"/>
        <pc:sldMkLst>
          <pc:docMk/>
          <pc:sldMk cId="0" sldId="266"/>
        </pc:sldMkLst>
        <pc:spChg chg="mod">
          <ac:chgData name="" userId="5c85e11628f69ab0" providerId="LiveId" clId="{823444D2-4FA7-4AFE-AB09-503DFCA12E5F}" dt="2023-04-24T16:58:01.950" v="499" actId="14100"/>
          <ac:spMkLst>
            <pc:docMk/>
            <pc:sldMk cId="0" sldId="266"/>
            <ac:spMk id="6" creationId="{00000000-0000-0000-0000-000000000000}"/>
          </ac:spMkLst>
        </pc:spChg>
      </pc:sldChg>
      <pc:sldChg chg="modSp add ord">
        <pc:chgData name="" userId="5c85e11628f69ab0" providerId="LiveId" clId="{823444D2-4FA7-4AFE-AB09-503DFCA12E5F}" dt="2023-04-24T16:51:10.443" v="358" actId="14100"/>
        <pc:sldMkLst>
          <pc:docMk/>
          <pc:sldMk cId="3890706570" sldId="267"/>
        </pc:sldMkLst>
        <pc:spChg chg="mod">
          <ac:chgData name="" userId="5c85e11628f69ab0" providerId="LiveId" clId="{823444D2-4FA7-4AFE-AB09-503DFCA12E5F}" dt="2023-04-24T16:46:13.785" v="206" actId="1076"/>
          <ac:spMkLst>
            <pc:docMk/>
            <pc:sldMk cId="3890706570" sldId="267"/>
            <ac:spMk id="2" creationId="{00000000-0000-0000-0000-000000000000}"/>
          </ac:spMkLst>
        </pc:spChg>
        <pc:spChg chg="mod">
          <ac:chgData name="" userId="5c85e11628f69ab0" providerId="LiveId" clId="{823444D2-4FA7-4AFE-AB09-503DFCA12E5F}" dt="2023-04-24T16:51:10.443" v="358" actId="14100"/>
          <ac:spMkLst>
            <pc:docMk/>
            <pc:sldMk cId="3890706570" sldId="267"/>
            <ac:spMk id="6" creationId="{00000000-0000-0000-0000-000000000000}"/>
          </ac:spMkLst>
        </pc:spChg>
      </pc:sldChg>
      <pc:sldChg chg="modSp add ord">
        <pc:chgData name="" userId="5c85e11628f69ab0" providerId="LiveId" clId="{823444D2-4FA7-4AFE-AB09-503DFCA12E5F}" dt="2023-04-24T16:52:28.327" v="369" actId="403"/>
        <pc:sldMkLst>
          <pc:docMk/>
          <pc:sldMk cId="3745451073" sldId="268"/>
        </pc:sldMkLst>
        <pc:spChg chg="mod">
          <ac:chgData name="" userId="5c85e11628f69ab0" providerId="LiveId" clId="{823444D2-4FA7-4AFE-AB09-503DFCA12E5F}" dt="2023-04-24T16:52:28.327" v="369" actId="403"/>
          <ac:spMkLst>
            <pc:docMk/>
            <pc:sldMk cId="3745451073" sldId="268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CD42C-B315-4310-BA5E-8C2829598020}" type="datetimeFigureOut">
              <a:rPr lang="en-CA" smtClean="0"/>
              <a:pPr/>
              <a:t>2023-04-24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07189-06AC-43B0-8061-D2D22DA6911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8E13-583A-4436-B599-487A60081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57C1-07C7-4D31-B08E-BE04B442E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76064"/>
            <a:ext cx="9144000" cy="1484784"/>
          </a:xfrm>
        </p:spPr>
        <p:txBody>
          <a:bodyPr>
            <a:noAutofit/>
          </a:bodyPr>
          <a:lstStyle/>
          <a:p>
            <a:r>
              <a:rPr lang="en-CA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Empty Nest - Full Life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22494"/>
            <a:ext cx="4525628" cy="297465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212976"/>
            <a:ext cx="9323512" cy="170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5148064" y="1822494"/>
            <a:ext cx="3456384" cy="2614618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994" y="4461147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Part 2:</a:t>
            </a:r>
          </a:p>
          <a:p>
            <a:pPr algn="ctr"/>
            <a:r>
              <a:rPr lang="en-CA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LONELINESS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nely woman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25760"/>
            <a:ext cx="5904656" cy="1143000"/>
          </a:xfrm>
        </p:spPr>
        <p:txBody>
          <a:bodyPr>
            <a:noAutofit/>
          </a:bodyPr>
          <a:lstStyle/>
          <a:p>
            <a:r>
              <a:rPr lang="en-C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Loneliness</a:t>
            </a:r>
            <a:endParaRPr 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33500" y="4098903"/>
            <a:ext cx="9144000" cy="2664296"/>
          </a:xfrm>
          <a:solidFill>
            <a:schemeClr val="tx1">
              <a:alpha val="38000"/>
            </a:schemeClr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all the emotions we face, </a:t>
            </a:r>
          </a:p>
          <a:p>
            <a:pPr algn="ctr">
              <a:buNone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all the suffering we endure, </a:t>
            </a:r>
          </a:p>
          <a:p>
            <a:pPr algn="ctr">
              <a:buNone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LONELINESS </a:t>
            </a:r>
          </a:p>
          <a:p>
            <a:pPr algn="ctr">
              <a:buNone/>
            </a:pPr>
            <a:r>
              <a:rPr lang="en-C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 the component that is most universal.</a:t>
            </a:r>
          </a:p>
          <a:p>
            <a:pPr algn="ctr">
              <a:buNone/>
            </a:pP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buNone/>
            </a:pPr>
            <a:r>
              <a:rPr lang="en-C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LORD God said, “It is </a:t>
            </a:r>
            <a:r>
              <a:rPr lang="en-C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good for the man to be alone</a:t>
            </a:r>
            <a:r>
              <a:rPr lang="en-CA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I will make a helper suitable for him.” Genesis 2:18</a:t>
            </a: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buNone/>
            </a:pPr>
            <a:endParaRPr lang="en-C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4E3DE-5F94-4CB4-A591-37DD91106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3848"/>
            <a:ext cx="9144000" cy="5464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25760"/>
            <a:ext cx="5904656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Can you spot the lonely person in this passage?</a:t>
            </a:r>
            <a:b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Mark 1:16-20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661248"/>
            <a:ext cx="9144000" cy="1080120"/>
          </a:xfrm>
          <a:solidFill>
            <a:schemeClr val="tx1">
              <a:alpha val="22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Mk 1:20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…they left their father Zebedee in the boat with the hired men and followed (Jesus). </a:t>
            </a:r>
            <a:endParaRPr lang="en-C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304" y="211460"/>
            <a:ext cx="5904656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Reasons for </a:t>
            </a:r>
            <a:b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Loneliness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608512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Abandonment (Joshua 1:5) 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Rejection (Psalm 27:10)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Conflict and Adversity (Romans 8:38-39) 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Grief and Loss (Psalm 65:5-6)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Life Transitions (Joshua 1:9) 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Fear of the Future (Isaiah 41:10)</a:t>
            </a: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0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304" y="260648"/>
            <a:ext cx="5904656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Loneliness: </a:t>
            </a:r>
            <a:b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How to Heal</a:t>
            </a:r>
            <a:b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How to Deal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Loneliness doesn't have to be a life sentence, and it definitely doesn't have to be a death sentence.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presence of God helps. 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Accepting what can be changed/Knowing what cannot be changed, helps. 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Being interested in something helps you to be interesting.</a:t>
            </a: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1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304" y="260648"/>
            <a:ext cx="5904656" cy="1143000"/>
          </a:xfrm>
        </p:spPr>
        <p:txBody>
          <a:bodyPr>
            <a:noAutofit/>
          </a:bodyPr>
          <a:lstStyle/>
          <a:p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Loneliness: </a:t>
            </a:r>
            <a:b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How to Heal</a:t>
            </a:r>
            <a:b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</a:br>
            <a:r>
              <a:rPr lang="en-C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How to Deal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Planning today to make a friend tomorrow, helps. </a:t>
            </a:r>
            <a:r>
              <a:rPr lang="en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you are sowing into today can help you make a friend tomorrow?</a:t>
            </a:r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Taking care of your inner and outer self helps. </a:t>
            </a:r>
            <a:r>
              <a:rPr lang="en-C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you watch other people experience life and use creativity while you experience a bag of chips and use the remote control?</a:t>
            </a:r>
          </a:p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Telling someone you are lonely helps. </a:t>
            </a: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25760"/>
            <a:ext cx="5904656" cy="1143000"/>
          </a:xfrm>
        </p:spPr>
        <p:txBody>
          <a:bodyPr>
            <a:noAutofit/>
          </a:bodyPr>
          <a:lstStyle/>
          <a:p>
            <a:r>
              <a:rPr lang="en-CA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Not A Sin, But Watch Out!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CA" sz="6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Loneliness is not a sin, but sometimes the shortcuts to find relief can be sinful.</a:t>
            </a: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125760"/>
            <a:ext cx="5904656" cy="11430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You, your neighbour and God.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824536"/>
          </a:xfrm>
        </p:spPr>
        <p:txBody>
          <a:bodyPr>
            <a:noAutofit/>
          </a:bodyPr>
          <a:lstStyle/>
          <a:p>
            <a:r>
              <a:rPr lang="en-C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loneliness is a sign that you are created to be social. </a:t>
            </a:r>
          </a:p>
          <a:p>
            <a:r>
              <a:rPr lang="en-C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 are the lonely people in your life?</a:t>
            </a:r>
          </a:p>
          <a:p>
            <a:r>
              <a:rPr lang="en-CA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Don’t forget your Heavenly Father.</a:t>
            </a:r>
          </a:p>
        </p:txBody>
      </p:sp>
      <p:pic>
        <p:nvPicPr>
          <p:cNvPr id="1027" name="Picture 3" descr="C:\Users\Dwane Parsons\AppData\Local\Microsoft\Windows\INetCache\IE\DYNEJRH7\birds-nest-3116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1475656" cy="1041944"/>
          </a:xfrm>
          <a:prstGeom prst="rect">
            <a:avLst/>
          </a:prstGeom>
          <a:noFill/>
        </p:spPr>
      </p:pic>
      <p:sp>
        <p:nvSpPr>
          <p:cNvPr id="11" name="Heart 10"/>
          <p:cNvSpPr/>
          <p:nvPr/>
        </p:nvSpPr>
        <p:spPr>
          <a:xfrm>
            <a:off x="1403648" y="116632"/>
            <a:ext cx="1224136" cy="1035496"/>
          </a:xfrm>
          <a:prstGeom prst="heart">
            <a:avLst/>
          </a:prstGeom>
          <a:solidFill>
            <a:srgbClr val="FF99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330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Cooper Black</vt:lpstr>
      <vt:lpstr>Office Theme</vt:lpstr>
      <vt:lpstr>Empty Nest - Full Life</vt:lpstr>
      <vt:lpstr>Loneliness</vt:lpstr>
      <vt:lpstr>Can you spot the lonely person in this passage? Mark 1:16-20</vt:lpstr>
      <vt:lpstr>Reasons for  Loneliness</vt:lpstr>
      <vt:lpstr>Loneliness:  How to Heal How to Deal</vt:lpstr>
      <vt:lpstr>Loneliness:  How to Heal How to Deal</vt:lpstr>
      <vt:lpstr>Not A Sin, But Watch Out!</vt:lpstr>
      <vt:lpstr>You, your neighbour and God.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Empty Nest</dc:title>
  <dc:creator>Dwane Parsons</dc:creator>
  <cp:lastModifiedBy>Dwane Parsons</cp:lastModifiedBy>
  <cp:revision>10</cp:revision>
  <dcterms:created xsi:type="dcterms:W3CDTF">2017-05-12T17:40:06Z</dcterms:created>
  <dcterms:modified xsi:type="dcterms:W3CDTF">2023-04-24T16:59:54Z</dcterms:modified>
</cp:coreProperties>
</file>